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8"/>
  </p:notesMasterIdLst>
  <p:handoutMasterIdLst>
    <p:handoutMasterId r:id="rId309"/>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524" r:id="rId74"/>
    <p:sldId id="525" r:id="rId75"/>
    <p:sldId id="526" r:id="rId76"/>
    <p:sldId id="657" r:id="rId77"/>
    <p:sldId id="563"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482" r:id="rId208"/>
    <p:sldId id="451" r:id="rId209"/>
    <p:sldId id="465" r:id="rId210"/>
    <p:sldId id="467" r:id="rId211"/>
    <p:sldId id="466" r:id="rId212"/>
    <p:sldId id="602" r:id="rId213"/>
    <p:sldId id="340" r:id="rId214"/>
    <p:sldId id="359" r:id="rId215"/>
    <p:sldId id="360" r:id="rId216"/>
    <p:sldId id="361" r:id="rId217"/>
    <p:sldId id="362" r:id="rId218"/>
    <p:sldId id="363" r:id="rId219"/>
    <p:sldId id="368" r:id="rId220"/>
    <p:sldId id="383" r:id="rId221"/>
    <p:sldId id="366" r:id="rId222"/>
    <p:sldId id="365" r:id="rId223"/>
    <p:sldId id="367" r:id="rId224"/>
    <p:sldId id="371" r:id="rId225"/>
    <p:sldId id="372" r:id="rId226"/>
    <p:sldId id="373" r:id="rId227"/>
    <p:sldId id="464" r:id="rId228"/>
    <p:sldId id="468" r:id="rId229"/>
    <p:sldId id="568" r:id="rId230"/>
    <p:sldId id="471" r:id="rId231"/>
    <p:sldId id="472" r:id="rId232"/>
    <p:sldId id="483" r:id="rId233"/>
    <p:sldId id="473" r:id="rId234"/>
    <p:sldId id="474" r:id="rId235"/>
    <p:sldId id="533" r:id="rId236"/>
    <p:sldId id="534" r:id="rId237"/>
    <p:sldId id="569" r:id="rId238"/>
    <p:sldId id="469" r:id="rId239"/>
    <p:sldId id="470" r:id="rId240"/>
    <p:sldId id="535" r:id="rId241"/>
    <p:sldId id="475" r:id="rId242"/>
    <p:sldId id="476" r:id="rId243"/>
    <p:sldId id="477" r:id="rId244"/>
    <p:sldId id="478" r:id="rId245"/>
    <p:sldId id="479" r:id="rId246"/>
    <p:sldId id="480" r:id="rId247"/>
    <p:sldId id="481" r:id="rId248"/>
    <p:sldId id="486" r:id="rId249"/>
    <p:sldId id="487" r:id="rId250"/>
    <p:sldId id="588" r:id="rId251"/>
    <p:sldId id="589" r:id="rId252"/>
    <p:sldId id="536" r:id="rId253"/>
    <p:sldId id="537" r:id="rId254"/>
    <p:sldId id="538" r:id="rId255"/>
    <p:sldId id="484" r:id="rId256"/>
    <p:sldId id="532" r:id="rId257"/>
    <p:sldId id="490" r:id="rId258"/>
    <p:sldId id="491" r:id="rId259"/>
    <p:sldId id="488" r:id="rId260"/>
    <p:sldId id="489" r:id="rId261"/>
    <p:sldId id="493" r:id="rId262"/>
    <p:sldId id="497" r:id="rId263"/>
    <p:sldId id="499" r:id="rId264"/>
    <p:sldId id="500" r:id="rId265"/>
    <p:sldId id="501" r:id="rId266"/>
    <p:sldId id="504" r:id="rId267"/>
    <p:sldId id="505" r:id="rId268"/>
    <p:sldId id="590" r:id="rId269"/>
    <p:sldId id="591" r:id="rId270"/>
    <p:sldId id="565" r:id="rId271"/>
    <p:sldId id="570" r:id="rId272"/>
    <p:sldId id="572" r:id="rId273"/>
    <p:sldId id="571" r:id="rId274"/>
    <p:sldId id="573" r:id="rId275"/>
    <p:sldId id="574" r:id="rId276"/>
    <p:sldId id="580" r:id="rId277"/>
    <p:sldId id="582" r:id="rId278"/>
    <p:sldId id="566" r:id="rId279"/>
    <p:sldId id="581" r:id="rId280"/>
    <p:sldId id="583" r:id="rId281"/>
    <p:sldId id="584" r:id="rId282"/>
    <p:sldId id="567" r:id="rId283"/>
    <p:sldId id="576" r:id="rId284"/>
    <p:sldId id="575" r:id="rId285"/>
    <p:sldId id="509" r:id="rId286"/>
    <p:sldId id="494" r:id="rId287"/>
    <p:sldId id="529" r:id="rId288"/>
    <p:sldId id="530" r:id="rId289"/>
    <p:sldId id="508" r:id="rId290"/>
    <p:sldId id="511" r:id="rId291"/>
    <p:sldId id="547" r:id="rId292"/>
    <p:sldId id="669" r:id="rId293"/>
    <p:sldId id="662" r:id="rId294"/>
    <p:sldId id="664" r:id="rId295"/>
    <p:sldId id="666" r:id="rId296"/>
    <p:sldId id="667" r:id="rId297"/>
    <p:sldId id="668" r:id="rId298"/>
    <p:sldId id="661" r:id="rId299"/>
    <p:sldId id="670" r:id="rId300"/>
    <p:sldId id="503" r:id="rId301"/>
    <p:sldId id="502" r:id="rId302"/>
    <p:sldId id="506" r:id="rId303"/>
    <p:sldId id="510" r:id="rId304"/>
    <p:sldId id="539" r:id="rId305"/>
    <p:sldId id="542" r:id="rId306"/>
    <p:sldId id="660" r:id="rId30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Dropout, Regularization" id="{5803D6D9-C30E-F144-BD64-E84FB8F6EF9B}">
          <p14:sldIdLst>
            <p14:sldId id="524"/>
            <p14:sldId id="525"/>
            <p14:sldId id="526"/>
            <p14:sldId id="657"/>
            <p14:sldId id="563"/>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Lst>
        </p14:section>
        <p14:section name="RoBERTa" id="{0F79CCBA-CF91-B548-AB54-50E07E4209EC}">
          <p14:sldIdLst>
            <p14:sldId id="547"/>
            <p14:sldId id="669"/>
            <p14:sldId id="662"/>
            <p14:sldId id="664"/>
            <p14:sldId id="666"/>
            <p14:sldId id="667"/>
            <p14:sldId id="668"/>
            <p14:sldId id="661"/>
            <p14:sldId id="670"/>
          </p14:sldIdLst>
        </p14:section>
        <p14:section name="ALBERT" id="{8E615D1C-D9C8-5C42-921B-E8106438A435}">
          <p14:sldIdLst>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714"/>
  </p:normalViewPr>
  <p:slideViewPr>
    <p:cSldViewPr snapToGrid="0">
      <p:cViewPr varScale="1">
        <p:scale>
          <a:sx n="160" d="100"/>
          <a:sy n="160" d="100"/>
        </p:scale>
        <p:origin x="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heme" Target="theme/theme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2020/9/22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2020/9/22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2020/9/22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hyperlink" Target="https://github.com/the-Quert/inlpfun/blob/master/word2vec/wiki_to_txt.py"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hyperlink" Target="https://github.com/the-Quert/inlpfun/blob/master/word2vec/segmentaion.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0.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5.xml"/><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6.xml"/><Relationship Id="rId4" Type="http://schemas.openxmlformats.org/officeDocument/2006/relationships/image" Target="../media/image237.png"/></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239.png"/></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4.xml"/><Relationship Id="rId4"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49.png"/></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6.xml"/><Relationship Id="rId4" Type="http://schemas.microsoft.com/office/2007/relationships/hdphoto" Target="../media/hdphoto1.wdp"/></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8.xml"/><Relationship Id="rId5" Type="http://schemas.openxmlformats.org/officeDocument/2006/relationships/image" Target="../media/image263.png"/><Relationship Id="rId4" Type="http://schemas.openxmlformats.org/officeDocument/2006/relationships/image" Target="../media/image262.png"/></Relationships>
</file>

<file path=ppt/slides/_rels/slide2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9.xml"/><Relationship Id="rId5" Type="http://schemas.openxmlformats.org/officeDocument/2006/relationships/image" Target="../media/image264.png"/><Relationship Id="rId4" Type="http://schemas.openxmlformats.org/officeDocument/2006/relationships/image" Target="../media/image263.png"/></Relationships>
</file>

<file path=ppt/slides/_rels/slide2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67.png"/><Relationship Id="rId4" Type="http://schemas.openxmlformats.org/officeDocument/2006/relationships/image" Target="../media/image266.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1.xml"/><Relationship Id="rId4" Type="http://schemas.microsoft.com/office/2007/relationships/hdphoto" Target="../media/hdphoto1.wdp"/></Relationships>
</file>

<file path=ppt/slides/_rels/slide25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6.xml"/><Relationship Id="rId4" Type="http://schemas.openxmlformats.org/officeDocument/2006/relationships/hyperlink" Target="https://colab.research.google.com/github/the-Quert/inlpfun/blob/master/Lab/Demo/BERT/bert_demo.ipynb"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image" Target="../media/image270.png"/></Relationships>
</file>

<file path=ppt/slides/_rels/slide2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26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2.xml"/><Relationship Id="rId4" Type="http://schemas.openxmlformats.org/officeDocument/2006/relationships/hyperlink" Target="https://colab.research.google.com/github/the-Quert/inlpfun/blob/master/Lab/Demo/LSTM/lstm_demo.ipynb"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4.xml"/><Relationship Id="rId4" Type="http://schemas.openxmlformats.org/officeDocument/2006/relationships/hyperlink" Target="https://colab.research.google.com/github/the-Quert/inlpfun/blob/master/Demo/LSTM/lstmGRU_GOP.ipynb"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image" Target="../media/image235.png"/></Relationships>
</file>

<file path=ppt/slides/_rels/slide2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2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274.png"/></Relationships>
</file>

<file path=ppt/slides/_rels/slide28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220.xml"/><Relationship Id="rId4" Type="http://schemas.openxmlformats.org/officeDocument/2006/relationships/image" Target="../media/image14.PNG"/></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1.xml"/><Relationship Id="rId4" Type="http://schemas.microsoft.com/office/2007/relationships/hdphoto" Target="../media/hdphoto1.wdp"/></Relationships>
</file>

<file path=ppt/slides/_rels/slide2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2.xml"/><Relationship Id="rId4" Type="http://schemas.microsoft.com/office/2007/relationships/hdphoto" Target="../media/hdphoto1.wdp"/></Relationships>
</file>

<file path=ppt/slides/_rels/slide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3.xml"/><Relationship Id="rId4" Type="http://schemas.microsoft.com/office/2007/relationships/hdphoto" Target="../media/hdphoto1.wdp"/></Relationships>
</file>

<file path=ppt/slides/_rels/slide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4.xml"/><Relationship Id="rId4" Type="http://schemas.microsoft.com/office/2007/relationships/hdphoto" Target="../media/hdphoto1.wdp"/></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6.xml"/><Relationship Id="rId4" Type="http://schemas.microsoft.com/office/2007/relationships/hdphoto" Target="../media/hdphoto1.wdp"/></Relationships>
</file>

<file path=ppt/slides/_rels/slide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7.xml"/><Relationship Id="rId4" Type="http://schemas.microsoft.com/office/2007/relationships/hdphoto" Target="../media/hdphoto1.wdp"/></Relationships>
</file>

<file path=ppt/slides/_rels/slide29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28.xml"/></Relationships>
</file>

<file path=ppt/slides/_rels/slide29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4.xml"/><Relationship Id="rId4" Type="http://schemas.microsoft.com/office/2007/relationships/hdphoto" Target="../media/hdphoto1.wdp"/></Relationships>
</file>

<file path=ppt/slides/_rels/slide299.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35.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6.xml"/><Relationship Id="rId4" Type="http://schemas.microsoft.com/office/2007/relationships/hdphoto" Target="../media/hdphoto1.wdp"/></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8.xml"/><Relationship Id="rId4" Type="http://schemas.microsoft.com/office/2007/relationships/hdphoto" Target="../media/hdphoto1.wdp"/></Relationships>
</file>

<file path=ppt/slides/_rels/slide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9.xml"/><Relationship Id="rId4" Type="http://schemas.microsoft.com/office/2007/relationships/hdphoto" Target="../media/hdphoto1.wdp"/></Relationships>
</file>

<file path=ppt/slides/_rels/slide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0.xml"/><Relationship Id="rId4" Type="http://schemas.microsoft.com/office/2007/relationships/hdphoto" Target="../media/hdphoto1.wdp"/></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a:t>
            </a:r>
          </a:p>
          <a:p>
            <a:pPr algn="ctr"/>
            <a:r>
              <a:rPr lang="en-US" altLang="zh-TW" sz="5400" dirty="0">
                <a:ln w="0"/>
                <a:effectLst>
                  <a:outerShdw blurRad="38100" dist="19050" dir="2700000" algn="tl" rotWithShape="0">
                    <a:schemeClr val="dk1">
                      <a:alpha val="40000"/>
                    </a:schemeClr>
                  </a:outerShdw>
                </a:effectLst>
              </a:rPr>
              <a:t>(BERT, </a:t>
            </a: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 </a:t>
            </a:r>
            <a:r>
              <a:rPr lang="en-US" altLang="zh-TW" sz="5400" dirty="0" err="1">
                <a:ln w="0"/>
                <a:effectLst>
                  <a:outerShdw blurRad="38100" dist="19050" dir="2700000" algn="tl" rotWithShape="0">
                    <a:schemeClr val="dk1">
                      <a:alpha val="40000"/>
                    </a:schemeClr>
                  </a:outerShdw>
                </a:effectLst>
              </a:rPr>
              <a:t>XLNet</a:t>
            </a:r>
            <a:r>
              <a:rPr lang="en-US" altLang="zh-TW" sz="5400" dirty="0">
                <a:ln w="0"/>
                <a:effectLst>
                  <a:outerShdw blurRad="38100" dist="19050" dir="2700000" algn="tl" rotWithShape="0">
                    <a:schemeClr val="dk1">
                      <a:alpha val="40000"/>
                    </a:schemeClr>
                  </a:outerShdw>
                </a:effectLst>
              </a:rPr>
              <a:t>, </a:t>
            </a:r>
            <a:r>
              <a:rPr lang="en-US" altLang="zh-TW" sz="5400" dirty="0" err="1">
                <a:ln w="0"/>
                <a:effectLst>
                  <a:outerShdw blurRad="38100" dist="19050" dir="2700000" algn="tl" rotWithShape="0">
                    <a:schemeClr val="dk1">
                      <a:alpha val="40000"/>
                    </a:schemeClr>
                  </a:outerShdw>
                </a:effectLst>
              </a:rPr>
              <a:t>DistilBERT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18551</TotalTime>
  <Words>7054</Words>
  <Application>Microsoft Macintosh PowerPoint</Application>
  <PresentationFormat>Widescreen</PresentationFormat>
  <Paragraphs>1300</Paragraphs>
  <Slides>306</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306</vt:i4>
      </vt:variant>
    </vt:vector>
  </HeadingPairs>
  <TitlesOfParts>
    <vt:vector size="322"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429</cp:revision>
  <dcterms:created xsi:type="dcterms:W3CDTF">2018-07-10T18:03:00Z</dcterms:created>
  <dcterms:modified xsi:type="dcterms:W3CDTF">2020-09-22T13:59:31Z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